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0D2A2-F1AA-4028-A741-233C25CF620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79903-A8E8-430C-9428-4A3A5D4B7E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Me llamo _______________ Clase 7IM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s-ES" sz="2700" dirty="0" smtClean="0"/>
              <a:t>La fecha es el 9 de febrero del 2012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s-ES" sz="2400" i="1" dirty="0" smtClean="0">
                <a:solidFill>
                  <a:srgbClr val="FF0000"/>
                </a:solidFill>
              </a:rPr>
              <a:t>Propósito # 39 : ¿Qué hiciste ayer?</a:t>
            </a:r>
          </a:p>
          <a:p>
            <a:pPr lvl="0">
              <a:buNone/>
            </a:pPr>
            <a:r>
              <a:rPr lang="es-ES" sz="2400" dirty="0" smtClean="0"/>
              <a:t>Contesta las preguntas en oraciones completas.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800" dirty="0" smtClean="0"/>
              <a:t>¿</a:t>
            </a:r>
            <a:r>
              <a:rPr lang="es-ES" sz="2800" dirty="0"/>
              <a:t>Cuántas estaciones hay</a:t>
            </a:r>
            <a:r>
              <a:rPr lang="es-ES" sz="28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s-ES" sz="2800" dirty="0"/>
              <a:t>¿Cuáles son las estaciones diferentes</a:t>
            </a:r>
            <a:r>
              <a:rPr lang="es-ES" sz="28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s-ES" sz="2800" dirty="0"/>
              <a:t>¿Vas a la playa en el verano</a:t>
            </a:r>
            <a:r>
              <a:rPr lang="es-ES" sz="28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s-ES" sz="2800" dirty="0"/>
              <a:t>¿Esquías en el agua en el invierno?</a:t>
            </a:r>
            <a:endParaRPr lang="en-US" sz="2800" dirty="0"/>
          </a:p>
          <a:p>
            <a:pPr marL="457200" indent="-457200">
              <a:buFont typeface="+mj-lt"/>
              <a:buAutoNum type="arabicPeriod"/>
            </a:pPr>
            <a:endParaRPr lang="es-ES" sz="2800" i="1" dirty="0" smtClean="0">
              <a:solidFill>
                <a:srgbClr val="FF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s-ES" sz="2800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     </a:t>
            </a:r>
            <a:r>
              <a:rPr lang="en-US" sz="2400" dirty="0" smtClean="0"/>
              <a:t>                  </a:t>
            </a:r>
            <a:endParaRPr lang="en-US" sz="2400" dirty="0"/>
          </a:p>
          <a:p>
            <a:pPr>
              <a:buNone/>
            </a:pP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Practicamos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es-ES" dirty="0" smtClean="0"/>
              <a:t>Completa con la forma correcta de “nadar”.</a:t>
            </a:r>
          </a:p>
          <a:p>
            <a:pPr marL="514350" indent="-514350">
              <a:buNone/>
            </a:pP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4000" dirty="0" smtClean="0"/>
              <a:t>Hoy </a:t>
            </a:r>
            <a:r>
              <a:rPr lang="es-ES" sz="4000" dirty="0"/>
              <a:t>yo </a:t>
            </a:r>
            <a:r>
              <a:rPr lang="es-ES" sz="4000" dirty="0" smtClean="0"/>
              <a:t>_____ en </a:t>
            </a:r>
            <a:r>
              <a:rPr lang="es-ES" sz="4000" dirty="0"/>
              <a:t>la playa</a:t>
            </a:r>
            <a:r>
              <a:rPr lang="es-ES" sz="4000" dirty="0" smtClean="0"/>
              <a:t>.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r>
              <a:rPr lang="es-ES" sz="4000" dirty="0" smtClean="0"/>
              <a:t>¿______  tú en </a:t>
            </a:r>
            <a:r>
              <a:rPr lang="es-ES" sz="4000" dirty="0"/>
              <a:t>la playa esta noche</a:t>
            </a:r>
            <a:r>
              <a:rPr lang="es-ES" sz="40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r>
              <a:rPr lang="es-ES" sz="4000" dirty="0"/>
              <a:t>Ella </a:t>
            </a:r>
            <a:r>
              <a:rPr lang="es-ES" sz="4000" dirty="0" smtClean="0"/>
              <a:t>_____ en </a:t>
            </a:r>
            <a:r>
              <a:rPr lang="es-ES" sz="4000" dirty="0"/>
              <a:t>la piscina, no en la playa</a:t>
            </a:r>
            <a:r>
              <a:rPr lang="es-ES" sz="4000" dirty="0" smtClean="0"/>
              <a:t>.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r>
              <a:rPr lang="es-ES" sz="4000" dirty="0"/>
              <a:t>Esta mañana, nosotros </a:t>
            </a:r>
            <a:r>
              <a:rPr lang="es-ES" sz="4000" dirty="0" smtClean="0"/>
              <a:t>_________.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r>
              <a:rPr lang="es-ES" sz="4000" dirty="0"/>
              <a:t>Esta semana, ellos no </a:t>
            </a:r>
            <a:r>
              <a:rPr lang="es-ES" sz="4000" dirty="0" smtClean="0"/>
              <a:t>________ </a:t>
            </a:r>
            <a:r>
              <a:rPr lang="es-ES" sz="4000" dirty="0"/>
              <a:t>en la piscina.</a:t>
            </a:r>
            <a:endParaRPr lang="en-US" sz="40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resumen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 form the past tense of verbs ending in “AR”:</a:t>
            </a:r>
          </a:p>
          <a:p>
            <a:pPr algn="ctr">
              <a:buNone/>
            </a:pPr>
            <a:r>
              <a:rPr lang="en-US" dirty="0" smtClean="0"/>
              <a:t> NADAR</a:t>
            </a:r>
          </a:p>
          <a:p>
            <a:pPr>
              <a:buNone/>
            </a:pPr>
            <a:r>
              <a:rPr lang="en-US" dirty="0" smtClean="0"/>
              <a:t>Stem of the verb	+ 		endings	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 é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aste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ó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amos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aron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Multiply 3"/>
          <p:cNvSpPr/>
          <p:nvPr/>
        </p:nvSpPr>
        <p:spPr>
          <a:xfrm>
            <a:off x="4724400" y="2209800"/>
            <a:ext cx="381000" cy="3810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 Pg 56 Exercise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125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Me llamo _______________ Clase 7IM La fecha es el 9 de febrero del 2012 </vt:lpstr>
      <vt:lpstr>Practicamos</vt:lpstr>
      <vt:lpstr>En resumen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Me llamo _______________ Clase 7IM La fecha es el 9 de febrero del 2012 </dc:title>
  <dc:creator>Sherice</dc:creator>
  <cp:lastModifiedBy>Sherice</cp:lastModifiedBy>
  <cp:revision>1</cp:revision>
  <dcterms:created xsi:type="dcterms:W3CDTF">2012-03-19T14:58:11Z</dcterms:created>
  <dcterms:modified xsi:type="dcterms:W3CDTF">2012-03-19T15:04:36Z</dcterms:modified>
</cp:coreProperties>
</file>